
<file path=[Content_Types].xml><?xml version="1.0" encoding="utf-8"?>
<Types xmlns="http://schemas.openxmlformats.org/package/2006/content-types">
  <Default Extension="webp" ContentType="image/webp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96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26715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30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01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20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60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47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7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23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7248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21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75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DA9C528A-49C8-4EB2-AECD-5461A6C09A44}" type="datetimeFigureOut">
              <a:rPr lang="fr-FR" smtClean="0"/>
              <a:t>12/07/2021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B8BE758-E4A5-473C-A7BE-98918001B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172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7AFF2A2F-91AB-40D8-8885-08A18B761FBE}"/>
              </a:ext>
            </a:extLst>
          </p:cNvPr>
          <p:cNvSpPr txBox="1"/>
          <p:nvPr/>
        </p:nvSpPr>
        <p:spPr>
          <a:xfrm>
            <a:off x="283264" y="1378115"/>
            <a:ext cx="67453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Conférence</a:t>
            </a:r>
          </a:p>
          <a:p>
            <a:pPr algn="ctr"/>
            <a:r>
              <a:rPr lang="fr-F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« L’ordre de Malte, 900 ans de fidélité pour le Présent et pour l’ Avenir » </a:t>
            </a:r>
          </a:p>
          <a:p>
            <a:pPr algn="ctr"/>
            <a:endParaRPr lang="fr-F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C36E56B-8952-47AD-A41C-1B124C828E8A}"/>
              </a:ext>
            </a:extLst>
          </p:cNvPr>
          <p:cNvSpPr txBox="1"/>
          <p:nvPr/>
        </p:nvSpPr>
        <p:spPr>
          <a:xfrm>
            <a:off x="1886778" y="3313555"/>
            <a:ext cx="3538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S.E.M Yves GAZZO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803D656-ED51-4B70-AC1C-FBC0F52C1D9C}"/>
              </a:ext>
            </a:extLst>
          </p:cNvPr>
          <p:cNvSpPr txBox="1"/>
          <p:nvPr/>
        </p:nvSpPr>
        <p:spPr>
          <a:xfrm>
            <a:off x="906117" y="5195724"/>
            <a:ext cx="55758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Salle de projection de Noria </a:t>
            </a:r>
          </a:p>
          <a:p>
            <a:pPr algn="ctr"/>
            <a:r>
              <a:rPr lang="fr-FR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à Saint-Jean du Bruel (12230</a:t>
            </a:r>
            <a:r>
              <a:rPr lang="fr-FR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23A634C-8C43-42D3-96FB-F285E540BFB3}"/>
              </a:ext>
            </a:extLst>
          </p:cNvPr>
          <p:cNvSpPr txBox="1"/>
          <p:nvPr/>
        </p:nvSpPr>
        <p:spPr>
          <a:xfrm>
            <a:off x="712304" y="6204282"/>
            <a:ext cx="59634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Vendredi 16 Juillet 2021 à 18h00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3C91860-0044-4417-8B68-3E767302AA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3" t="95" r="17637" b="-1"/>
          <a:stretch/>
        </p:blipFill>
        <p:spPr>
          <a:xfrm>
            <a:off x="6990522" y="28670"/>
            <a:ext cx="5201478" cy="6829330"/>
          </a:xfrm>
          <a:prstGeom prst="rect">
            <a:avLst/>
          </a:prstGeom>
          <a:ln w="76200" cap="sq">
            <a:solidFill>
              <a:schemeClr val="accent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A1073AE-ACAA-418A-BD47-5FA4B57126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34" y="32699"/>
            <a:ext cx="1097280" cy="1331976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0719389B-7626-4A75-AD17-10B33B17C5C9}"/>
              </a:ext>
            </a:extLst>
          </p:cNvPr>
          <p:cNvSpPr txBox="1"/>
          <p:nvPr/>
        </p:nvSpPr>
        <p:spPr>
          <a:xfrm>
            <a:off x="5296562" y="44616"/>
            <a:ext cx="1649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/>
              <a:t>Entrée libre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12C0A30-4695-451D-A320-6EF2B11EFFC8}"/>
              </a:ext>
            </a:extLst>
          </p:cNvPr>
          <p:cNvSpPr txBox="1"/>
          <p:nvPr/>
        </p:nvSpPr>
        <p:spPr>
          <a:xfrm>
            <a:off x="789332" y="3721949"/>
            <a:ext cx="61241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i="1" dirty="0"/>
              <a:t>Président (H) de l’Académie des sciences d’outre-mer et ambassadeur de l’Ordre souverain de Malte auprès de l’UE</a:t>
            </a:r>
          </a:p>
        </p:txBody>
      </p:sp>
    </p:spTree>
    <p:extLst>
      <p:ext uri="{BB962C8B-B14F-4D97-AF65-F5344CB8AC3E}">
        <p14:creationId xmlns:p14="http://schemas.microsoft.com/office/powerpoint/2010/main" val="3288192259"/>
      </p:ext>
    </p:extLst>
  </p:cSld>
  <p:clrMapOvr>
    <a:masterClrMapping/>
  </p:clrMapOvr>
</p:sld>
</file>

<file path=ppt/theme/theme1.xml><?xml version="1.0" encoding="utf-8"?>
<a:theme xmlns:a="http://schemas.openxmlformats.org/drawingml/2006/main" name="Vue">
  <a:themeElements>
    <a:clrScheme name="Rouge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Vu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u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Vue</Template>
  <TotalTime>10</TotalTime>
  <Words>46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Schoolbook</vt:lpstr>
      <vt:lpstr>Wingdings 2</vt:lpstr>
      <vt:lpstr>Vue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léana mulé</dc:creator>
  <cp:lastModifiedBy>MarieLaureB</cp:lastModifiedBy>
  <cp:revision>3</cp:revision>
  <dcterms:created xsi:type="dcterms:W3CDTF">2021-07-08T09:43:08Z</dcterms:created>
  <dcterms:modified xsi:type="dcterms:W3CDTF">2021-07-12T12:43:49Z</dcterms:modified>
</cp:coreProperties>
</file>